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media/image2.jpg" ContentType="image/jpg"/>
  <Override PartName="/ppt/media/image3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8" r:id="rId2"/>
  </p:sldMasterIdLst>
  <p:sldIdLst>
    <p:sldId id="256" r:id="rId3"/>
    <p:sldId id="296" r:id="rId4"/>
    <p:sldId id="297" r:id="rId5"/>
    <p:sldId id="298" r:id="rId6"/>
  </p:sldIdLst>
  <p:sldSz cx="12192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0" autoAdjust="0"/>
    <p:restoredTop sz="94660"/>
  </p:normalViewPr>
  <p:slideViewPr>
    <p:cSldViewPr snapToGrid="0">
      <p:cViewPr varScale="1">
        <p:scale>
          <a:sx n="52" d="100"/>
          <a:sy n="52" d="100"/>
        </p:scale>
        <p:origin x="11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4338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177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0149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9144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64775" y="2109404"/>
            <a:ext cx="9062448" cy="656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67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512064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4712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05676" y="878332"/>
            <a:ext cx="8380645" cy="656655"/>
          </a:xfrm>
        </p:spPr>
        <p:txBody>
          <a:bodyPr lIns="0" tIns="0" rIns="0" bIns="0"/>
          <a:lstStyle>
            <a:lvl1pPr>
              <a:defRPr sz="4267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3541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05676" y="878332"/>
            <a:ext cx="8380645" cy="656655"/>
          </a:xfrm>
        </p:spPr>
        <p:txBody>
          <a:bodyPr lIns="0" tIns="0" rIns="0" bIns="0"/>
          <a:lstStyle>
            <a:lvl1pPr>
              <a:defRPr sz="4267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210312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210312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4691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05676" y="878332"/>
            <a:ext cx="8380645" cy="656655"/>
          </a:xfrm>
        </p:spPr>
        <p:txBody>
          <a:bodyPr lIns="0" tIns="0" rIns="0" bIns="0"/>
          <a:lstStyle>
            <a:lvl1pPr>
              <a:defRPr sz="4267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7113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8063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284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068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452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1462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119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4346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936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2939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88CC7-59FD-8349-8330-3CDC524F45E3}" type="datetimeFigureOut">
              <a:rPr lang="es-MX" smtClean="0"/>
              <a:t>08/03/2026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248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"/>
            <a:ext cx="12192000" cy="9143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05676" y="878332"/>
            <a:ext cx="838064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229" y="1770718"/>
            <a:ext cx="114503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850392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850392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850392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9756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585">
        <a:defRPr>
          <a:latin typeface="+mn-lt"/>
          <a:ea typeface="+mn-ea"/>
          <a:cs typeface="+mn-cs"/>
        </a:defRPr>
      </a:lvl2pPr>
      <a:lvl3pPr marL="1219170">
        <a:defRPr>
          <a:latin typeface="+mn-lt"/>
          <a:ea typeface="+mn-ea"/>
          <a:cs typeface="+mn-cs"/>
        </a:defRPr>
      </a:lvl3pPr>
      <a:lvl4pPr marL="1828754">
        <a:defRPr>
          <a:latin typeface="+mn-lt"/>
          <a:ea typeface="+mn-ea"/>
          <a:cs typeface="+mn-cs"/>
        </a:defRPr>
      </a:lvl4pPr>
      <a:lvl5pPr marL="2438339">
        <a:defRPr>
          <a:latin typeface="+mn-lt"/>
          <a:ea typeface="+mn-ea"/>
          <a:cs typeface="+mn-cs"/>
        </a:defRPr>
      </a:lvl5pPr>
      <a:lvl6pPr marL="3047924">
        <a:defRPr>
          <a:latin typeface="+mn-lt"/>
          <a:ea typeface="+mn-ea"/>
          <a:cs typeface="+mn-cs"/>
        </a:defRPr>
      </a:lvl6pPr>
      <a:lvl7pPr marL="3657509">
        <a:defRPr>
          <a:latin typeface="+mn-lt"/>
          <a:ea typeface="+mn-ea"/>
          <a:cs typeface="+mn-cs"/>
        </a:defRPr>
      </a:lvl7pPr>
      <a:lvl8pPr marL="4267093">
        <a:defRPr>
          <a:latin typeface="+mn-lt"/>
          <a:ea typeface="+mn-ea"/>
          <a:cs typeface="+mn-cs"/>
        </a:defRPr>
      </a:lvl8pPr>
      <a:lvl9pPr marL="487667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585">
        <a:defRPr>
          <a:latin typeface="+mn-lt"/>
          <a:ea typeface="+mn-ea"/>
          <a:cs typeface="+mn-cs"/>
        </a:defRPr>
      </a:lvl2pPr>
      <a:lvl3pPr marL="1219170">
        <a:defRPr>
          <a:latin typeface="+mn-lt"/>
          <a:ea typeface="+mn-ea"/>
          <a:cs typeface="+mn-cs"/>
        </a:defRPr>
      </a:lvl3pPr>
      <a:lvl4pPr marL="1828754">
        <a:defRPr>
          <a:latin typeface="+mn-lt"/>
          <a:ea typeface="+mn-ea"/>
          <a:cs typeface="+mn-cs"/>
        </a:defRPr>
      </a:lvl4pPr>
      <a:lvl5pPr marL="2438339">
        <a:defRPr>
          <a:latin typeface="+mn-lt"/>
          <a:ea typeface="+mn-ea"/>
          <a:cs typeface="+mn-cs"/>
        </a:defRPr>
      </a:lvl5pPr>
      <a:lvl6pPr marL="3047924">
        <a:defRPr>
          <a:latin typeface="+mn-lt"/>
          <a:ea typeface="+mn-ea"/>
          <a:cs typeface="+mn-cs"/>
        </a:defRPr>
      </a:lvl6pPr>
      <a:lvl7pPr marL="3657509">
        <a:defRPr>
          <a:latin typeface="+mn-lt"/>
          <a:ea typeface="+mn-ea"/>
          <a:cs typeface="+mn-cs"/>
        </a:defRPr>
      </a:lvl7pPr>
      <a:lvl8pPr marL="4267093">
        <a:defRPr>
          <a:latin typeface="+mn-lt"/>
          <a:ea typeface="+mn-ea"/>
          <a:cs typeface="+mn-cs"/>
        </a:defRPr>
      </a:lvl8pPr>
      <a:lvl9pPr marL="487667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7.2.Convenio%20Universidades%20Tecnolo&#769;gicas%202026%20-%20Firma%20Edo.pdf" TargetMode="Externa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76938" y="5667003"/>
            <a:ext cx="1439682" cy="590697"/>
          </a:xfrm>
          <a:prstGeom prst="rect">
            <a:avLst/>
          </a:prstGeom>
        </p:spPr>
        <p:txBody>
          <a:bodyPr vert="horz" wrap="square" lIns="0" tIns="16087" rIns="0" bIns="0" rtlCol="0">
            <a:spAutoFit/>
          </a:bodyPr>
          <a:lstStyle/>
          <a:p>
            <a:pPr marL="16933" defTabSz="1219170">
              <a:spcBef>
                <a:spcPts val="127"/>
              </a:spcBef>
            </a:pPr>
            <a:r>
              <a:rPr lang="es-MX" sz="3733" b="1" kern="0" dirty="0">
                <a:solidFill>
                  <a:srgbClr val="767070"/>
                </a:solidFill>
                <a:latin typeface="Verdana"/>
                <a:cs typeface="Verdana"/>
              </a:rPr>
              <a:t>2026</a:t>
            </a:r>
            <a:endParaRPr sz="3733" kern="0" dirty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45839" y="4623184"/>
            <a:ext cx="5100320" cy="221827"/>
          </a:xfrm>
          <a:custGeom>
            <a:avLst/>
            <a:gdLst/>
            <a:ahLst/>
            <a:cxnLst/>
            <a:rect l="l" t="t" r="r" b="b"/>
            <a:pathLst>
              <a:path w="3825240" h="166370">
                <a:moveTo>
                  <a:pt x="3825240" y="0"/>
                </a:moveTo>
                <a:lnTo>
                  <a:pt x="0" y="0"/>
                </a:lnTo>
                <a:lnTo>
                  <a:pt x="0" y="166115"/>
                </a:lnTo>
                <a:lnTo>
                  <a:pt x="3825240" y="166115"/>
                </a:lnTo>
                <a:lnTo>
                  <a:pt x="3825240" y="0"/>
                </a:lnTo>
                <a:close/>
              </a:path>
            </a:pathLst>
          </a:custGeom>
          <a:solidFill>
            <a:srgbClr val="006C6E"/>
          </a:solidFill>
        </p:spPr>
        <p:txBody>
          <a:bodyPr wrap="square" lIns="0" tIns="0" rIns="0" bIns="0" rtlCol="0"/>
          <a:lstStyle/>
          <a:p>
            <a:pPr defTabSz="1219170"/>
            <a:endParaRPr sz="2400" kern="0">
              <a:solidFill>
                <a:sysClr val="windowText" lastClr="000000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45839" y="4955925"/>
            <a:ext cx="5100320" cy="221827"/>
          </a:xfrm>
          <a:custGeom>
            <a:avLst/>
            <a:gdLst/>
            <a:ahLst/>
            <a:cxnLst/>
            <a:rect l="l" t="t" r="r" b="b"/>
            <a:pathLst>
              <a:path w="3825240" h="166370">
                <a:moveTo>
                  <a:pt x="3825240" y="0"/>
                </a:moveTo>
                <a:lnTo>
                  <a:pt x="0" y="0"/>
                </a:lnTo>
                <a:lnTo>
                  <a:pt x="0" y="166115"/>
                </a:lnTo>
                <a:lnTo>
                  <a:pt x="3825240" y="166115"/>
                </a:lnTo>
                <a:lnTo>
                  <a:pt x="3825240" y="0"/>
                </a:lnTo>
                <a:close/>
              </a:path>
            </a:pathLst>
          </a:custGeom>
          <a:solidFill>
            <a:srgbClr val="009C84"/>
          </a:solidFill>
        </p:spPr>
        <p:txBody>
          <a:bodyPr wrap="square" lIns="0" tIns="0" rIns="0" bIns="0" rtlCol="0"/>
          <a:lstStyle/>
          <a:p>
            <a:pPr defTabSz="1219170"/>
            <a:endParaRPr sz="2400" kern="0">
              <a:solidFill>
                <a:sysClr val="windowText" lastClr="00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ctrTitle"/>
          </p:nvPr>
        </p:nvSpPr>
        <p:spPr>
          <a:xfrm>
            <a:off x="2193326" y="1826513"/>
            <a:ext cx="7805346" cy="255204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296863" marR="6773" indent="-34925" algn="ctr">
              <a:lnSpc>
                <a:spcPct val="105600"/>
              </a:lnSpc>
              <a:spcBef>
                <a:spcPts val="140"/>
              </a:spcBef>
            </a:pPr>
            <a:r>
              <a:rPr sz="5333" dirty="0">
                <a:solidFill>
                  <a:srgbClr val="585858"/>
                </a:solidFill>
                <a:latin typeface="Verdana"/>
                <a:cs typeface="Verdana"/>
              </a:rPr>
              <a:t>PUNTO</a:t>
            </a:r>
            <a:r>
              <a:rPr sz="5333" spc="-22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5333" spc="-13" dirty="0">
                <a:solidFill>
                  <a:srgbClr val="585858"/>
                </a:solidFill>
                <a:latin typeface="Verdana"/>
                <a:cs typeface="Verdana"/>
              </a:rPr>
              <a:t>No.</a:t>
            </a:r>
            <a:r>
              <a:rPr lang="es-MX" sz="5333" spc="-13" dirty="0">
                <a:solidFill>
                  <a:srgbClr val="585858"/>
                </a:solidFill>
                <a:latin typeface="Verdana"/>
                <a:cs typeface="Verdana"/>
              </a:rPr>
              <a:t>7.5</a:t>
            </a:r>
            <a:r>
              <a:rPr sz="5333" spc="-13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br>
              <a:rPr lang="es-MX" sz="5333" spc="-13" dirty="0">
                <a:solidFill>
                  <a:srgbClr val="585858"/>
                </a:solidFill>
                <a:latin typeface="Verdana"/>
                <a:cs typeface="Verdana"/>
              </a:rPr>
            </a:br>
            <a:r>
              <a:rPr lang="es-MX" sz="5333" dirty="0">
                <a:solidFill>
                  <a:srgbClr val="585858"/>
                </a:solidFill>
                <a:latin typeface="Verdana"/>
                <a:cs typeface="Verdana"/>
              </a:rPr>
              <a:t>TABULADOR DE SUELDOS</a:t>
            </a:r>
            <a:endParaRPr sz="5333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59A152F-0E3E-4D5F-A0E1-2ECE6D2636C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841" y="1082350"/>
            <a:ext cx="5766317" cy="744583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2">
            <a:extLst>
              <a:ext uri="{FF2B5EF4-FFF2-40B4-BE49-F238E27FC236}">
                <a16:creationId xmlns:a16="http://schemas.microsoft.com/office/drawing/2014/main" id="{7C6D3088-1A7D-4A25-AB66-E8C5795BAF56}"/>
              </a:ext>
            </a:extLst>
          </p:cNvPr>
          <p:cNvSpPr txBox="1"/>
          <p:nvPr/>
        </p:nvSpPr>
        <p:spPr>
          <a:xfrm>
            <a:off x="9850358" y="7701076"/>
            <a:ext cx="1794246" cy="324021"/>
          </a:xfrm>
          <a:prstGeom prst="rect">
            <a:avLst/>
          </a:prstGeom>
        </p:spPr>
        <p:txBody>
          <a:bodyPr vert="horz" wrap="square" lIns="0" tIns="16087" rIns="0" bIns="0" rtlCol="0">
            <a:spAutoFit/>
          </a:bodyPr>
          <a:lstStyle/>
          <a:p>
            <a:pPr marL="16933" defTabSz="1219170">
              <a:spcBef>
                <a:spcPts val="127"/>
              </a:spcBef>
            </a:pPr>
            <a:r>
              <a:rPr lang="es-MX" sz="2000" b="1" kern="0" dirty="0">
                <a:solidFill>
                  <a:srgbClr val="767070"/>
                </a:solidFill>
                <a:latin typeface="Verdana"/>
                <a:cs typeface="Verdana"/>
                <a:hlinkClick r:id="rId3" action="ppaction://hlinkfile"/>
              </a:rPr>
              <a:t>CONVENIO</a:t>
            </a:r>
            <a:endParaRPr sz="20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72893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BC8F1-68D8-3125-BA96-5A9D43768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15A6B32-C1D0-41A1-AC2F-463D4673EC0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359" y="1031732"/>
            <a:ext cx="6203282" cy="75524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5143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1C69C-5B3B-388E-91FA-7BEBF4797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A5C8D72-A01D-4AE0-9421-36BF2022AE3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458" y="908474"/>
            <a:ext cx="6288832" cy="75450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15686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570</TotalTime>
  <Words>10</Words>
  <Application>Microsoft Office PowerPoint</Application>
  <PresentationFormat>Personalizado</PresentationFormat>
  <Paragraphs>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Tema de Office</vt:lpstr>
      <vt:lpstr>Office Theme</vt:lpstr>
      <vt:lpstr>PUNTO No.7.5  TABULADOR DE SUELDOS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arena saldaña</cp:lastModifiedBy>
  <cp:revision>34</cp:revision>
  <dcterms:created xsi:type="dcterms:W3CDTF">2022-05-16T17:55:16Z</dcterms:created>
  <dcterms:modified xsi:type="dcterms:W3CDTF">2026-03-09T00:14:51Z</dcterms:modified>
</cp:coreProperties>
</file>